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7" r:id="rId3"/>
    <p:sldId id="283" r:id="rId4"/>
    <p:sldId id="257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92A"/>
    <a:srgbClr val="92A2BD"/>
    <a:srgbClr val="21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2" autoAdjust="0"/>
    <p:restoredTop sz="85731" autoAdjust="0"/>
  </p:normalViewPr>
  <p:slideViewPr>
    <p:cSldViewPr snapToGrid="0">
      <p:cViewPr varScale="1">
        <p:scale>
          <a:sx n="99" d="100"/>
          <a:sy n="99" d="100"/>
        </p:scale>
        <p:origin x="8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9-4F62-B407-BD62EC5DE6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9-4F62-B407-BD62EC5DE6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9-4F62-B407-BD62EC5DE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807976"/>
        <c:axId val="230808368"/>
        <c:axId val="230933336"/>
      </c:bar3DChart>
      <c:catAx>
        <c:axId val="23080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808368"/>
        <c:crosses val="autoZero"/>
        <c:auto val="1"/>
        <c:lblAlgn val="ctr"/>
        <c:lblOffset val="100"/>
        <c:noMultiLvlLbl val="0"/>
      </c:catAx>
      <c:valAx>
        <c:axId val="23080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807976"/>
        <c:crosses val="autoZero"/>
        <c:crossBetween val="between"/>
      </c:valAx>
      <c:serAx>
        <c:axId val="230933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08083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BA5C72-23C7-4099-8F89-45C570AD453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A4F4DC-553B-4C63-9914-1F676C915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D7665F-3968-4937-A986-BBDDE9E03D3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91131B-7C8C-4042-B539-26A1804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131B-7C8C-4042-B539-26A18041F9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44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27036"/>
            <a:ext cx="10058400" cy="32598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903743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88720" y="482509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75" y="1255480"/>
            <a:ext cx="12188825" cy="161829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3175" y="1365207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-6356" y="0"/>
            <a:ext cx="12201466" cy="1035804"/>
          </a:xfrm>
          <a:prstGeom prst="rect">
            <a:avLst/>
          </a:prstGeom>
          <a:solidFill>
            <a:srgbClr val="92A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17882"/>
            <a:ext cx="4937760" cy="41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17882"/>
            <a:ext cx="4937760" cy="41630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458609"/>
          </a:xfrm>
          <a:solidFill>
            <a:srgbClr val="21314D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13353"/>
            <a:ext cx="4937760" cy="3547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458609"/>
          </a:xfrm>
          <a:solidFill>
            <a:srgbClr val="21314D"/>
          </a:solidFill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13353"/>
            <a:ext cx="4937760" cy="3547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‹#›</a:t>
            </a:fld>
            <a:endParaRPr lang="en-US">
              <a:solidFill>
                <a:srgbClr val="5E759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3" y="6376183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45" y="4893834"/>
            <a:ext cx="12188825" cy="143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47935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8519" y="6424303"/>
            <a:ext cx="131202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" y="6358577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611175827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4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7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0184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1314D"/>
                </a:solidFill>
              </a:defRPr>
            </a:lvl1pPr>
          </a:lstStyle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788545"/>
            <a:ext cx="10058400" cy="2561488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You Blew Up Our Haul Truck!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4DB46-6422-4BE1-9690-E09294924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80725" y="6402388"/>
            <a:ext cx="131127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C594E-50FB-4931-84C1-536684804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" t="7699" b="9105"/>
          <a:stretch/>
        </p:blipFill>
        <p:spPr>
          <a:xfrm>
            <a:off x="8129752" y="3378747"/>
            <a:ext cx="3832334" cy="24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2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2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5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9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7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8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86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9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9949"/>
          </a:xfrm>
        </p:spPr>
        <p:txBody>
          <a:bodyPr/>
          <a:lstStyle/>
          <a:p>
            <a:r>
              <a:rPr lang="en-US" dirty="0"/>
              <a:t>How to play: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3393"/>
            <a:ext cx="10058400" cy="406685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Plot all of your equipment using the </a:t>
            </a:r>
            <a:r>
              <a:rPr lang="en-US" b="1" kern="1400" dirty="0">
                <a:solidFill>
                  <a:srgbClr val="FFC000"/>
                </a:solidFill>
                <a:latin typeface="Calibri" panose="020F0502020204030204" pitchFamily="34" charset="0"/>
              </a:rPr>
              <a:t>yellow</a:t>
            </a: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magnets and the equipment key above on “Our Equipment” board.  Equipment must be horizontal or vertical — not diagonal.  Equipment may not overlap.  </a:t>
            </a:r>
            <a:endParaRPr lang="en-US" sz="36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On your turn, pick a question.  If you answer it correctly, you may fire upon the other team’s equipment.   Mark your shots on “Their Equipment” board.  Hits are marked with a </a:t>
            </a:r>
            <a:r>
              <a:rPr lang="en-US" b="1" kern="1400" dirty="0">
                <a:solidFill>
                  <a:srgbClr val="00B050"/>
                </a:solidFill>
                <a:latin typeface="Calibri" panose="020F0502020204030204" pitchFamily="34" charset="0"/>
              </a:rPr>
              <a:t>green</a:t>
            </a: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magnet and misses are marked with a </a:t>
            </a:r>
            <a:r>
              <a:rPr lang="en-US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magnet.  If you answer incorrectly, it’s the other teams turn.  </a:t>
            </a:r>
            <a:endParaRPr lang="en-US" sz="36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When the other team fires upon you, say “hit” or “miss” and mark their hits with a </a:t>
            </a:r>
            <a:r>
              <a:rPr lang="en-US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red </a:t>
            </a: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magnet and misses with a </a:t>
            </a:r>
            <a:r>
              <a:rPr lang="en-US" b="1" kern="1400" dirty="0">
                <a:solidFill>
                  <a:srgbClr val="00B050"/>
                </a:solidFill>
                <a:latin typeface="Calibri" panose="020F0502020204030204" pitchFamily="34" charset="0"/>
              </a:rPr>
              <a:t>green </a:t>
            </a: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magnet.  When your equipment is blown up, you must say, “You blew up our___!” (Fill in the blank with the type of equipment).</a:t>
            </a:r>
            <a:endParaRPr lang="en-US" sz="36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 first team to blow up all of the other teams equipment wins!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C0DEB-0C0F-4CF0-82F0-8C29821E3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" t="7699" b="9105"/>
          <a:stretch/>
        </p:blipFill>
        <p:spPr>
          <a:xfrm>
            <a:off x="8839604" y="0"/>
            <a:ext cx="2633711" cy="16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2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2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8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9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0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7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0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99406-FCF3-4724-87DB-27B723AE7349}"/>
              </a:ext>
            </a:extLst>
          </p:cNvPr>
          <p:cNvSpPr/>
          <p:nvPr/>
        </p:nvSpPr>
        <p:spPr>
          <a:xfrm>
            <a:off x="1121441" y="1704553"/>
            <a:ext cx="10108862" cy="236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CE37-8E7D-441E-B110-746C330E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1" y="286604"/>
            <a:ext cx="10209749" cy="912712"/>
          </a:xfrm>
        </p:spPr>
        <p:txBody>
          <a:bodyPr/>
          <a:lstStyle/>
          <a:p>
            <a:r>
              <a:rPr lang="en-US" dirty="0">
                <a:latin typeface="Copperplate Gothic Bold" panose="020E0705020206020404" pitchFamily="34" charset="0"/>
              </a:rPr>
              <a:t>You Blew Up Our Haul Truck!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73D0433-1544-48F9-A8F8-1739A4B2E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39825"/>
              </p:ext>
            </p:extLst>
          </p:nvPr>
        </p:nvGraphicFramePr>
        <p:xfrm>
          <a:off x="1078880" y="1408562"/>
          <a:ext cx="10034239" cy="456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1939">
                  <a:extLst>
                    <a:ext uri="{9D8B030D-6E8A-4147-A177-3AD203B41FA5}">
                      <a16:colId xmlns:a16="http://schemas.microsoft.com/office/drawing/2014/main" val="4238875453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313979963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147762901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1381925479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2130743971"/>
                    </a:ext>
                  </a:extLst>
                </a:gridCol>
                <a:gridCol w="1702460">
                  <a:extLst>
                    <a:ext uri="{9D8B030D-6E8A-4147-A177-3AD203B41FA5}">
                      <a16:colId xmlns:a16="http://schemas.microsoft.com/office/drawing/2014/main" val="3115553266"/>
                    </a:ext>
                  </a:extLst>
                </a:gridCol>
              </a:tblGrid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19244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80868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877610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52287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94798"/>
                  </a:ext>
                </a:extLst>
              </a:tr>
              <a:tr h="7615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36542"/>
                  </a:ext>
                </a:extLst>
              </a:tr>
            </a:tbl>
          </a:graphicData>
        </a:graphic>
      </p:graphicFrame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6C1EB083-12E6-4BA8-8787-E3DEC0C69A3D}"/>
              </a:ext>
            </a:extLst>
          </p:cNvPr>
          <p:cNvSpPr txBox="1"/>
          <p:nvPr/>
        </p:nvSpPr>
        <p:spPr>
          <a:xfrm>
            <a:off x="1085247" y="1410431"/>
            <a:ext cx="148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F5E56CA8-1611-487E-9031-17C1694613E9}"/>
              </a:ext>
            </a:extLst>
          </p:cNvPr>
          <p:cNvSpPr txBox="1"/>
          <p:nvPr/>
        </p:nvSpPr>
        <p:spPr>
          <a:xfrm>
            <a:off x="2601909" y="141043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D573ADA7-CA17-4BEF-8E27-9DFCFBA01DA5}"/>
              </a:ext>
            </a:extLst>
          </p:cNvPr>
          <p:cNvSpPr txBox="1"/>
          <p:nvPr/>
        </p:nvSpPr>
        <p:spPr>
          <a:xfrm>
            <a:off x="4302673" y="1410431"/>
            <a:ext cx="1675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B972EA5A-B5CD-4394-AA58-A47628BFBA6A}"/>
              </a:ext>
            </a:extLst>
          </p:cNvPr>
          <p:cNvSpPr txBox="1"/>
          <p:nvPr/>
        </p:nvSpPr>
        <p:spPr>
          <a:xfrm>
            <a:off x="6011337" y="140162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62CACAEE-D53A-4B4E-B261-D9FFBA224CF8}"/>
              </a:ext>
            </a:extLst>
          </p:cNvPr>
          <p:cNvSpPr txBox="1"/>
          <p:nvPr/>
        </p:nvSpPr>
        <p:spPr>
          <a:xfrm>
            <a:off x="7702887" y="141043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BA62EBE0-AA8E-4812-9E0E-7575D15201EB}"/>
              </a:ext>
            </a:extLst>
          </p:cNvPr>
          <p:cNvSpPr txBox="1"/>
          <p:nvPr/>
        </p:nvSpPr>
        <p:spPr>
          <a:xfrm>
            <a:off x="9408003" y="1421522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</a:t>
            </a:r>
          </a:p>
        </p:txBody>
      </p:sp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CF53A797-934C-4347-8A70-A6AA5567D39E}"/>
              </a:ext>
            </a:extLst>
          </p:cNvPr>
          <p:cNvSpPr txBox="1"/>
          <p:nvPr/>
        </p:nvSpPr>
        <p:spPr>
          <a:xfrm>
            <a:off x="1088996" y="2179134"/>
            <a:ext cx="150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14" name="TextBox 13">
            <a:hlinkClick r:id="rId10" action="ppaction://hlinksldjump"/>
            <a:extLst>
              <a:ext uri="{FF2B5EF4-FFF2-40B4-BE49-F238E27FC236}">
                <a16:creationId xmlns:a16="http://schemas.microsoft.com/office/drawing/2014/main" id="{F912C0FA-1B42-44F7-B720-C8D3012E56F3}"/>
              </a:ext>
            </a:extLst>
          </p:cNvPr>
          <p:cNvSpPr txBox="1"/>
          <p:nvPr/>
        </p:nvSpPr>
        <p:spPr>
          <a:xfrm>
            <a:off x="2594385" y="217141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8</a:t>
            </a:r>
          </a:p>
        </p:txBody>
      </p:sp>
      <p:sp>
        <p:nvSpPr>
          <p:cNvPr id="15" name="TextBox 14">
            <a:hlinkClick r:id="rId11" action="ppaction://hlinksldjump"/>
            <a:extLst>
              <a:ext uri="{FF2B5EF4-FFF2-40B4-BE49-F238E27FC236}">
                <a16:creationId xmlns:a16="http://schemas.microsoft.com/office/drawing/2014/main" id="{EF2FCC07-8F35-487A-B9D8-2C8A08241281}"/>
              </a:ext>
            </a:extLst>
          </p:cNvPr>
          <p:cNvSpPr txBox="1"/>
          <p:nvPr/>
        </p:nvSpPr>
        <p:spPr>
          <a:xfrm>
            <a:off x="4309681" y="217913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9</a:t>
            </a:r>
          </a:p>
        </p:txBody>
      </p:sp>
      <p:sp>
        <p:nvSpPr>
          <p:cNvPr id="16" name="TextBox 15">
            <a:hlinkClick r:id="rId12" action="ppaction://hlinksldjump"/>
            <a:extLst>
              <a:ext uri="{FF2B5EF4-FFF2-40B4-BE49-F238E27FC236}">
                <a16:creationId xmlns:a16="http://schemas.microsoft.com/office/drawing/2014/main" id="{C5AC5EAB-0B83-4429-B4E4-9497179C1E6E}"/>
              </a:ext>
            </a:extLst>
          </p:cNvPr>
          <p:cNvSpPr txBox="1"/>
          <p:nvPr/>
        </p:nvSpPr>
        <p:spPr>
          <a:xfrm>
            <a:off x="6015352" y="2171411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17" name="TextBox 16">
            <a:hlinkClick r:id="rId13" action="ppaction://hlinksldjump"/>
            <a:extLst>
              <a:ext uri="{FF2B5EF4-FFF2-40B4-BE49-F238E27FC236}">
                <a16:creationId xmlns:a16="http://schemas.microsoft.com/office/drawing/2014/main" id="{158FCBB7-E6DE-4115-BC52-F359A6F75F7E}"/>
              </a:ext>
            </a:extLst>
          </p:cNvPr>
          <p:cNvSpPr txBox="1"/>
          <p:nvPr/>
        </p:nvSpPr>
        <p:spPr>
          <a:xfrm>
            <a:off x="7712512" y="2181112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11</a:t>
            </a:r>
          </a:p>
        </p:txBody>
      </p:sp>
      <p:sp>
        <p:nvSpPr>
          <p:cNvPr id="18" name="TextBox 17">
            <a:hlinkClick r:id="rId14" action="ppaction://hlinksldjump"/>
            <a:extLst>
              <a:ext uri="{FF2B5EF4-FFF2-40B4-BE49-F238E27FC236}">
                <a16:creationId xmlns:a16="http://schemas.microsoft.com/office/drawing/2014/main" id="{BEF4D8D0-8092-4C4A-B733-701ED5BCAA4C}"/>
              </a:ext>
            </a:extLst>
          </p:cNvPr>
          <p:cNvSpPr txBox="1"/>
          <p:nvPr/>
        </p:nvSpPr>
        <p:spPr>
          <a:xfrm>
            <a:off x="9413687" y="2181696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</a:t>
            </a:r>
          </a:p>
        </p:txBody>
      </p:sp>
      <p:sp>
        <p:nvSpPr>
          <p:cNvPr id="19" name="TextBox 18">
            <a:hlinkClick r:id="rId15" action="ppaction://hlinksldjump"/>
            <a:extLst>
              <a:ext uri="{FF2B5EF4-FFF2-40B4-BE49-F238E27FC236}">
                <a16:creationId xmlns:a16="http://schemas.microsoft.com/office/drawing/2014/main" id="{5C3742F3-61BB-4D16-8318-C75D376D049A}"/>
              </a:ext>
            </a:extLst>
          </p:cNvPr>
          <p:cNvSpPr txBox="1"/>
          <p:nvPr/>
        </p:nvSpPr>
        <p:spPr>
          <a:xfrm>
            <a:off x="1078588" y="2931149"/>
            <a:ext cx="1530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13</a:t>
            </a:r>
          </a:p>
        </p:txBody>
      </p:sp>
      <p:sp>
        <p:nvSpPr>
          <p:cNvPr id="20" name="TextBox 19">
            <a:hlinkClick r:id="rId16" action="ppaction://hlinksldjump"/>
            <a:extLst>
              <a:ext uri="{FF2B5EF4-FFF2-40B4-BE49-F238E27FC236}">
                <a16:creationId xmlns:a16="http://schemas.microsoft.com/office/drawing/2014/main" id="{D5689A36-0C4B-4AA0-9C9E-59D53AE84DB2}"/>
              </a:ext>
            </a:extLst>
          </p:cNvPr>
          <p:cNvSpPr txBox="1"/>
          <p:nvPr/>
        </p:nvSpPr>
        <p:spPr>
          <a:xfrm>
            <a:off x="2612408" y="29407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14</a:t>
            </a:r>
          </a:p>
        </p:txBody>
      </p:sp>
      <p:sp>
        <p:nvSpPr>
          <p:cNvPr id="21" name="TextBox 20">
            <a:hlinkClick r:id="rId17" action="ppaction://hlinksldjump"/>
            <a:extLst>
              <a:ext uri="{FF2B5EF4-FFF2-40B4-BE49-F238E27FC236}">
                <a16:creationId xmlns:a16="http://schemas.microsoft.com/office/drawing/2014/main" id="{E721BEC0-3447-4EE8-8BBB-0D5CB0BF5040}"/>
              </a:ext>
            </a:extLst>
          </p:cNvPr>
          <p:cNvSpPr txBox="1"/>
          <p:nvPr/>
        </p:nvSpPr>
        <p:spPr>
          <a:xfrm>
            <a:off x="4312593" y="29311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15</a:t>
            </a:r>
          </a:p>
        </p:txBody>
      </p:sp>
      <p:sp>
        <p:nvSpPr>
          <p:cNvPr id="22" name="TextBox 21">
            <a:hlinkClick r:id="rId18" action="ppaction://hlinksldjump"/>
            <a:extLst>
              <a:ext uri="{FF2B5EF4-FFF2-40B4-BE49-F238E27FC236}">
                <a16:creationId xmlns:a16="http://schemas.microsoft.com/office/drawing/2014/main" id="{E7AB6792-4549-46A7-8DBC-586AAAD89A26}"/>
              </a:ext>
            </a:extLst>
          </p:cNvPr>
          <p:cNvSpPr txBox="1"/>
          <p:nvPr/>
        </p:nvSpPr>
        <p:spPr>
          <a:xfrm>
            <a:off x="5978133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16</a:t>
            </a:r>
          </a:p>
        </p:txBody>
      </p:sp>
      <p:sp>
        <p:nvSpPr>
          <p:cNvPr id="23" name="TextBox 22">
            <a:hlinkClick r:id="rId19" action="ppaction://hlinksldjump"/>
            <a:extLst>
              <a:ext uri="{FF2B5EF4-FFF2-40B4-BE49-F238E27FC236}">
                <a16:creationId xmlns:a16="http://schemas.microsoft.com/office/drawing/2014/main" id="{77032135-AA83-4041-8830-86897B553480}"/>
              </a:ext>
            </a:extLst>
          </p:cNvPr>
          <p:cNvSpPr txBox="1"/>
          <p:nvPr/>
        </p:nvSpPr>
        <p:spPr>
          <a:xfrm>
            <a:off x="7693672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17</a:t>
            </a:r>
          </a:p>
        </p:txBody>
      </p:sp>
      <p:sp>
        <p:nvSpPr>
          <p:cNvPr id="24" name="TextBox 23">
            <a:hlinkClick r:id="rId20" action="ppaction://hlinksldjump"/>
            <a:extLst>
              <a:ext uri="{FF2B5EF4-FFF2-40B4-BE49-F238E27FC236}">
                <a16:creationId xmlns:a16="http://schemas.microsoft.com/office/drawing/2014/main" id="{EB952289-4CD4-4580-86BD-8AE3EE598530}"/>
              </a:ext>
            </a:extLst>
          </p:cNvPr>
          <p:cNvSpPr txBox="1"/>
          <p:nvPr/>
        </p:nvSpPr>
        <p:spPr>
          <a:xfrm>
            <a:off x="9394437" y="2979274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18</a:t>
            </a:r>
          </a:p>
        </p:txBody>
      </p:sp>
      <p:sp>
        <p:nvSpPr>
          <p:cNvPr id="25" name="TextBox 24">
            <a:hlinkClick r:id="rId21" action="ppaction://hlinksldjump"/>
            <a:extLst>
              <a:ext uri="{FF2B5EF4-FFF2-40B4-BE49-F238E27FC236}">
                <a16:creationId xmlns:a16="http://schemas.microsoft.com/office/drawing/2014/main" id="{9CE116F3-BD41-43C5-9939-42E61799E080}"/>
              </a:ext>
            </a:extLst>
          </p:cNvPr>
          <p:cNvSpPr txBox="1"/>
          <p:nvPr/>
        </p:nvSpPr>
        <p:spPr>
          <a:xfrm>
            <a:off x="1085247" y="3726449"/>
            <a:ext cx="151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19</a:t>
            </a:r>
          </a:p>
        </p:txBody>
      </p:sp>
      <p:sp>
        <p:nvSpPr>
          <p:cNvPr id="26" name="TextBox 25">
            <a:hlinkClick r:id="rId2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573908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</a:t>
            </a:r>
          </a:p>
        </p:txBody>
      </p:sp>
      <p:sp>
        <p:nvSpPr>
          <p:cNvPr id="27" name="TextBox 26">
            <a:hlinkClick r:id="rId23" action="ppaction://hlinksldjump"/>
            <a:extLst>
              <a:ext uri="{FF2B5EF4-FFF2-40B4-BE49-F238E27FC236}">
                <a16:creationId xmlns:a16="http://schemas.microsoft.com/office/drawing/2014/main" id="{1B797344-9296-4995-9787-2CA0FCCB5DC7}"/>
              </a:ext>
            </a:extLst>
          </p:cNvPr>
          <p:cNvSpPr txBox="1"/>
          <p:nvPr/>
        </p:nvSpPr>
        <p:spPr>
          <a:xfrm>
            <a:off x="4274093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21</a:t>
            </a:r>
          </a:p>
        </p:txBody>
      </p:sp>
      <p:sp>
        <p:nvSpPr>
          <p:cNvPr id="28" name="TextBox 27">
            <a:hlinkClick r:id="rId24" action="ppaction://hlinksldjump"/>
            <a:extLst>
              <a:ext uri="{FF2B5EF4-FFF2-40B4-BE49-F238E27FC236}">
                <a16:creationId xmlns:a16="http://schemas.microsoft.com/office/drawing/2014/main" id="{1D32A16A-F9CF-47C9-BE31-9EEA71680908}"/>
              </a:ext>
            </a:extLst>
          </p:cNvPr>
          <p:cNvSpPr txBox="1"/>
          <p:nvPr/>
        </p:nvSpPr>
        <p:spPr>
          <a:xfrm>
            <a:off x="5978133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22</a:t>
            </a:r>
          </a:p>
        </p:txBody>
      </p:sp>
      <p:sp>
        <p:nvSpPr>
          <p:cNvPr id="29" name="TextBox 28">
            <a:hlinkClick r:id="rId25" action="ppaction://hlinksldjump"/>
            <a:extLst>
              <a:ext uri="{FF2B5EF4-FFF2-40B4-BE49-F238E27FC236}">
                <a16:creationId xmlns:a16="http://schemas.microsoft.com/office/drawing/2014/main" id="{4661F099-D076-4226-BF61-657E2AFEB180}"/>
              </a:ext>
            </a:extLst>
          </p:cNvPr>
          <p:cNvSpPr txBox="1"/>
          <p:nvPr/>
        </p:nvSpPr>
        <p:spPr>
          <a:xfrm>
            <a:off x="7693672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23</a:t>
            </a:r>
          </a:p>
        </p:txBody>
      </p:sp>
      <p:sp>
        <p:nvSpPr>
          <p:cNvPr id="30" name="TextBox 29">
            <a:hlinkClick r:id="rId26" action="ppaction://hlinksldjump"/>
            <a:extLst>
              <a:ext uri="{FF2B5EF4-FFF2-40B4-BE49-F238E27FC236}">
                <a16:creationId xmlns:a16="http://schemas.microsoft.com/office/drawing/2014/main" id="{2E58A5B5-CF15-4395-8CFE-C471203F1016}"/>
              </a:ext>
            </a:extLst>
          </p:cNvPr>
          <p:cNvSpPr txBox="1"/>
          <p:nvPr/>
        </p:nvSpPr>
        <p:spPr>
          <a:xfrm>
            <a:off x="9394437" y="3726449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24</a:t>
            </a:r>
          </a:p>
        </p:txBody>
      </p:sp>
      <p:sp>
        <p:nvSpPr>
          <p:cNvPr id="31" name="TextBox 30">
            <a:hlinkClick r:id="rId27" action="ppaction://hlinksldjump"/>
            <a:extLst>
              <a:ext uri="{FF2B5EF4-FFF2-40B4-BE49-F238E27FC236}">
                <a16:creationId xmlns:a16="http://schemas.microsoft.com/office/drawing/2014/main" id="{EC6219D2-EAE7-4D2E-A8B6-576015B70797}"/>
              </a:ext>
            </a:extLst>
          </p:cNvPr>
          <p:cNvSpPr txBox="1"/>
          <p:nvPr/>
        </p:nvSpPr>
        <p:spPr>
          <a:xfrm>
            <a:off x="1101695" y="4459160"/>
            <a:ext cx="148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25</a:t>
            </a:r>
          </a:p>
        </p:txBody>
      </p:sp>
      <p:sp>
        <p:nvSpPr>
          <p:cNvPr id="32" name="TextBox 31">
            <a:hlinkClick r:id="rId28" action="ppaction://hlinksldjump"/>
            <a:extLst>
              <a:ext uri="{FF2B5EF4-FFF2-40B4-BE49-F238E27FC236}">
                <a16:creationId xmlns:a16="http://schemas.microsoft.com/office/drawing/2014/main" id="{587020A3-4B28-4799-9475-C249B11F0448}"/>
              </a:ext>
            </a:extLst>
          </p:cNvPr>
          <p:cNvSpPr txBox="1"/>
          <p:nvPr/>
        </p:nvSpPr>
        <p:spPr>
          <a:xfrm>
            <a:off x="2573908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26</a:t>
            </a:r>
          </a:p>
        </p:txBody>
      </p:sp>
      <p:sp>
        <p:nvSpPr>
          <p:cNvPr id="33" name="TextBox 32">
            <a:hlinkClick r:id="rId29" action="ppaction://hlinksldjump"/>
            <a:extLst>
              <a:ext uri="{FF2B5EF4-FFF2-40B4-BE49-F238E27FC236}">
                <a16:creationId xmlns:a16="http://schemas.microsoft.com/office/drawing/2014/main" id="{A797A2EB-1A2F-4DC3-879C-BE85E706BCAC}"/>
              </a:ext>
            </a:extLst>
          </p:cNvPr>
          <p:cNvSpPr txBox="1"/>
          <p:nvPr/>
        </p:nvSpPr>
        <p:spPr>
          <a:xfrm>
            <a:off x="4274093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27</a:t>
            </a:r>
          </a:p>
        </p:txBody>
      </p:sp>
      <p:sp>
        <p:nvSpPr>
          <p:cNvPr id="34" name="TextBox 33">
            <a:hlinkClick r:id="rId30" action="ppaction://hlinksldjump"/>
            <a:extLst>
              <a:ext uri="{FF2B5EF4-FFF2-40B4-BE49-F238E27FC236}">
                <a16:creationId xmlns:a16="http://schemas.microsoft.com/office/drawing/2014/main" id="{0FE4ABAB-2937-4C41-95FB-0480C7B4DDAA}"/>
              </a:ext>
            </a:extLst>
          </p:cNvPr>
          <p:cNvSpPr txBox="1"/>
          <p:nvPr/>
        </p:nvSpPr>
        <p:spPr>
          <a:xfrm>
            <a:off x="5978133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28</a:t>
            </a:r>
          </a:p>
        </p:txBody>
      </p:sp>
      <p:sp>
        <p:nvSpPr>
          <p:cNvPr id="35" name="TextBox 34">
            <a:hlinkClick r:id="rId31" action="ppaction://hlinksldjump"/>
            <a:extLst>
              <a:ext uri="{FF2B5EF4-FFF2-40B4-BE49-F238E27FC236}">
                <a16:creationId xmlns:a16="http://schemas.microsoft.com/office/drawing/2014/main" id="{46C3CE12-C7E6-4E00-98B6-8AE27C943934}"/>
              </a:ext>
            </a:extLst>
          </p:cNvPr>
          <p:cNvSpPr txBox="1"/>
          <p:nvPr/>
        </p:nvSpPr>
        <p:spPr>
          <a:xfrm>
            <a:off x="7693672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29</a:t>
            </a:r>
          </a:p>
        </p:txBody>
      </p:sp>
      <p:sp>
        <p:nvSpPr>
          <p:cNvPr id="36" name="TextBox 35">
            <a:hlinkClick r:id="rId32" action="ppaction://hlinksldjump"/>
            <a:extLst>
              <a:ext uri="{FF2B5EF4-FFF2-40B4-BE49-F238E27FC236}">
                <a16:creationId xmlns:a16="http://schemas.microsoft.com/office/drawing/2014/main" id="{3DE8B89B-A4C8-4163-9F28-2422B22A660C}"/>
              </a:ext>
            </a:extLst>
          </p:cNvPr>
          <p:cNvSpPr txBox="1"/>
          <p:nvPr/>
        </p:nvSpPr>
        <p:spPr>
          <a:xfrm>
            <a:off x="9394437" y="4459160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30</a:t>
            </a:r>
          </a:p>
        </p:txBody>
      </p:sp>
      <p:sp>
        <p:nvSpPr>
          <p:cNvPr id="38" name="TextBox 37">
            <a:hlinkClick r:id="rId33" action="ppaction://hlinksldjump"/>
            <a:extLst>
              <a:ext uri="{FF2B5EF4-FFF2-40B4-BE49-F238E27FC236}">
                <a16:creationId xmlns:a16="http://schemas.microsoft.com/office/drawing/2014/main" id="{1BEF8B09-8D73-4D4D-9B40-076A74D7DA77}"/>
              </a:ext>
            </a:extLst>
          </p:cNvPr>
          <p:cNvSpPr txBox="1"/>
          <p:nvPr/>
        </p:nvSpPr>
        <p:spPr>
          <a:xfrm>
            <a:off x="1101695" y="5234273"/>
            <a:ext cx="148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31</a:t>
            </a:r>
          </a:p>
        </p:txBody>
      </p:sp>
      <p:sp>
        <p:nvSpPr>
          <p:cNvPr id="39" name="TextBox 38">
            <a:hlinkClick r:id="rId34" action="ppaction://hlinksldjump"/>
            <a:extLst>
              <a:ext uri="{FF2B5EF4-FFF2-40B4-BE49-F238E27FC236}">
                <a16:creationId xmlns:a16="http://schemas.microsoft.com/office/drawing/2014/main" id="{2920A72B-A0BF-4946-ABAD-4DA127F9175D}"/>
              </a:ext>
            </a:extLst>
          </p:cNvPr>
          <p:cNvSpPr txBox="1"/>
          <p:nvPr/>
        </p:nvSpPr>
        <p:spPr>
          <a:xfrm>
            <a:off x="2573908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32</a:t>
            </a:r>
          </a:p>
        </p:txBody>
      </p:sp>
      <p:sp>
        <p:nvSpPr>
          <p:cNvPr id="40" name="TextBox 39">
            <a:hlinkClick r:id="rId35" action="ppaction://hlinksldjump"/>
            <a:extLst>
              <a:ext uri="{FF2B5EF4-FFF2-40B4-BE49-F238E27FC236}">
                <a16:creationId xmlns:a16="http://schemas.microsoft.com/office/drawing/2014/main" id="{381C6D2D-43FD-4A5B-928A-2EAA0738C195}"/>
              </a:ext>
            </a:extLst>
          </p:cNvPr>
          <p:cNvSpPr txBox="1"/>
          <p:nvPr/>
        </p:nvSpPr>
        <p:spPr>
          <a:xfrm>
            <a:off x="4274093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33</a:t>
            </a:r>
          </a:p>
        </p:txBody>
      </p:sp>
      <p:sp>
        <p:nvSpPr>
          <p:cNvPr id="41" name="TextBox 40">
            <a:hlinkClick r:id="rId36" action="ppaction://hlinksldjump"/>
            <a:extLst>
              <a:ext uri="{FF2B5EF4-FFF2-40B4-BE49-F238E27FC236}">
                <a16:creationId xmlns:a16="http://schemas.microsoft.com/office/drawing/2014/main" id="{10557113-0E5D-4613-850A-3E1C6C9CF424}"/>
              </a:ext>
            </a:extLst>
          </p:cNvPr>
          <p:cNvSpPr txBox="1"/>
          <p:nvPr/>
        </p:nvSpPr>
        <p:spPr>
          <a:xfrm>
            <a:off x="5978133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34</a:t>
            </a:r>
          </a:p>
        </p:txBody>
      </p:sp>
      <p:sp>
        <p:nvSpPr>
          <p:cNvPr id="42" name="TextBox 41">
            <a:hlinkClick r:id="rId37" action="ppaction://hlinksldjump"/>
            <a:extLst>
              <a:ext uri="{FF2B5EF4-FFF2-40B4-BE49-F238E27FC236}">
                <a16:creationId xmlns:a16="http://schemas.microsoft.com/office/drawing/2014/main" id="{E9991550-9AED-4C21-B55A-C74ACA4DD69A}"/>
              </a:ext>
            </a:extLst>
          </p:cNvPr>
          <p:cNvSpPr txBox="1"/>
          <p:nvPr/>
        </p:nvSpPr>
        <p:spPr>
          <a:xfrm>
            <a:off x="7693672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35</a:t>
            </a:r>
          </a:p>
        </p:txBody>
      </p:sp>
      <p:sp>
        <p:nvSpPr>
          <p:cNvPr id="43" name="TextBox 42">
            <a:hlinkClick r:id="rId38" action="ppaction://hlinksldjump"/>
            <a:extLst>
              <a:ext uri="{FF2B5EF4-FFF2-40B4-BE49-F238E27FC236}">
                <a16:creationId xmlns:a16="http://schemas.microsoft.com/office/drawing/2014/main" id="{FA311BBD-9744-4CC3-AEFA-49E96E25BBB3}"/>
              </a:ext>
            </a:extLst>
          </p:cNvPr>
          <p:cNvSpPr txBox="1"/>
          <p:nvPr/>
        </p:nvSpPr>
        <p:spPr>
          <a:xfrm>
            <a:off x="9394437" y="5234273"/>
            <a:ext cx="169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396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28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7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29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4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30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0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4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8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8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5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4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5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0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193533" y="477323"/>
            <a:ext cx="9962147" cy="12455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93533" y="1722922"/>
            <a:ext cx="6291875" cy="3753966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CAI1"/>
          <p:cNvSpPr/>
          <p:nvPr>
            <p:custDataLst>
              <p:tags r:id="rId3"/>
            </p:custDataLst>
          </p:nvPr>
        </p:nvSpPr>
        <p:spPr>
          <a:xfrm rot="10800000">
            <a:off x="863333" y="1791284"/>
            <a:ext cx="330200" cy="3200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Polling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95BB4176-E83A-4AFA-ADC8-A59B8BDC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6832" y="6333611"/>
            <a:ext cx="777767" cy="501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348861b6-369e-4371-9f8a-3133a93fd7c0"/>
  <p:tag name="WASPOLLED" val="A33A35BDCFE54A9F86916A9F4BBDE071"/>
  <p:tag name="TPVERSION" val="8"/>
  <p:tag name="TPFULLVERSION" val="8.2.2.1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0748495FBAA14C72B5287913AFC895E5&lt;/guid&gt;&#10;        &lt;description /&gt;&#10;        &lt;date&gt;2/13/2017 11:38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4847A625B7E4FAF815E2D287989B9E1&lt;/guid&gt;&#10;            &lt;repollguid&gt;F6FE431ED44149439640D5ED920CD434&lt;/repollguid&gt;&#10;            &lt;sourceid&gt;B3738A483C544CF4902909166C382D96&lt;/sourceid&gt;&#10;            &lt;questiontext&gt;You are in an environment where the noise level is 100dBA. Which pair of ear plugs would you choos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17F345F48564F2793C1A7879CA68C5B&lt;/guid&gt;&#10;                    &lt;answertext&gt;PVC Foam (NRR 33)&lt;/answertext&gt;&#10;                    &lt;valuetype&gt;1&lt;/valuetype&gt;&#10;                &lt;/answer&gt;&#10;                &lt;answer&gt;&#10;                    &lt;guid&gt;2595B1800D16417381E7650A81DBF6A4&lt;/guid&gt;&#10;                    &lt;answertext&gt;Composite Foam (NRR 23)&lt;/answertext&gt;&#10;                    &lt;valuetype&gt;-1&lt;/valuetype&gt;&#10;                &lt;/answer&gt;&#10;                &lt;answer&gt;&#10;                    &lt;guid&gt;09369F4403CE4CDEB468E3D0EF006FC9&lt;/guid&gt;&#10;                    &lt;answertext&gt;Polyurethane Foam (NRR 25)&lt;/answertext&gt;&#10;                    &lt;valuetype&gt;-1&lt;/valuetype&gt;&#10;                &lt;/answer&gt;&#10;                &lt;answer&gt;&#10;                    &lt;guid&gt;59C776A256B34B9183030292CA8F1633&lt;/guid&gt;&#10;                    &lt;answertext&gt;Polyurethane Foam (NRR 27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rgbClr val="FFFFFF"/>
      </a:lt1>
      <a:dk2>
        <a:srgbClr val="5E759C"/>
      </a:dk2>
      <a:lt2>
        <a:srgbClr val="E9ECF1"/>
      </a:lt2>
      <a:accent1>
        <a:srgbClr val="D14414"/>
      </a:accent1>
      <a:accent2>
        <a:srgbClr val="212E4D"/>
      </a:accent2>
      <a:accent3>
        <a:srgbClr val="9BA3B7"/>
      </a:accent3>
      <a:accent4>
        <a:srgbClr val="D6D3D6"/>
      </a:accent4>
      <a:accent5>
        <a:srgbClr val="FF0000"/>
      </a:accent5>
      <a:accent6>
        <a:srgbClr val="F79646"/>
      </a:accent6>
      <a:hlink>
        <a:srgbClr val="000000"/>
      </a:hlink>
      <a:folHlink>
        <a:srgbClr val="FAD7C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nga Health Hazards_AR_April 2017" id="{A30C1513-2D05-4BEB-9278-C187B9F0AB1B}" vid="{BBC01FF8-54C4-4E92-8A26-C34F8DDA8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Jenga Health Hazards_AR_April 2017</Template>
  <TotalTime>3348</TotalTime>
  <Words>479</Words>
  <Application>Microsoft Office PowerPoint</Application>
  <PresentationFormat>Widescreen</PresentationFormat>
  <Paragraphs>263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Calibri Light</vt:lpstr>
      <vt:lpstr>Copperplate Gothic Bold</vt:lpstr>
      <vt:lpstr>Retrospect</vt:lpstr>
      <vt:lpstr>You Blew Up Our Haul Truck!</vt:lpstr>
      <vt:lpstr>How to play:</vt:lpstr>
      <vt:lpstr>You Blew Up Our Haul Truck!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Question 24</vt:lpstr>
      <vt:lpstr>Question 25</vt:lpstr>
      <vt:lpstr>Question 26</vt:lpstr>
      <vt:lpstr>Question 27</vt:lpstr>
      <vt:lpstr>Question 28</vt:lpstr>
      <vt:lpstr>Question 29</vt:lpstr>
      <vt:lpstr>Question 30</vt:lpstr>
      <vt:lpstr>Question 31</vt:lpstr>
      <vt:lpstr>Question 32</vt:lpstr>
      <vt:lpstr>Question 33</vt:lpstr>
      <vt:lpstr>Question 34</vt:lpstr>
      <vt:lpstr>Question 35</vt:lpstr>
      <vt:lpstr>Question 36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 Jenga</dc:title>
  <dc:creator>Koretta Vault</dc:creator>
  <cp:lastModifiedBy>Josef Bourgeois</cp:lastModifiedBy>
  <cp:revision>233</cp:revision>
  <cp:lastPrinted>2018-02-05T16:43:42Z</cp:lastPrinted>
  <dcterms:created xsi:type="dcterms:W3CDTF">2017-03-02T14:38:18Z</dcterms:created>
  <dcterms:modified xsi:type="dcterms:W3CDTF">2020-01-14T16:47:15Z</dcterms:modified>
</cp:coreProperties>
</file>